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7010400" cy="9296400"/>
  <p:embeddedFontLst>
    <p:embeddedFont>
      <p:font typeface="Arial Rounded MT Bold" panose="020F0704030504030204" pitchFamily="34" charset="0"/>
      <p:regular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k3Zyq/hNM1T8c9kyLPqjKkA5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8E8103-1225-47F6-B6BF-0E2BFF4FF038}">
  <a:tblStyle styleId="{F28E8103-1225-47F6-B6BF-0E2BFF4FF03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0" tIns="93140" rIns="93140" bIns="9314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0" tIns="93140" rIns="93140" bIns="931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;p3"/>
          <p:cNvPicPr preferRelativeResize="0"/>
          <p:nvPr userDrawn="1"/>
        </p:nvPicPr>
        <p:blipFill rotWithShape="1">
          <a:blip r:embed="rId2">
            <a:alphaModFix/>
          </a:blip>
          <a:srcRect t="14085"/>
          <a:stretch/>
        </p:blipFill>
        <p:spPr>
          <a:xfrm>
            <a:off x="-153825" y="8546"/>
            <a:ext cx="9297825" cy="79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5409419" y="5797423"/>
            <a:ext cx="67650" cy="6196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sz="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699894" y="1050079"/>
            <a:ext cx="1201610" cy="76137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65625" y="1050079"/>
            <a:ext cx="1204443" cy="76988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i="0" u="none" strike="noStrike" cap="none" dirty="0" smtClean="0">
              <a:solidFill>
                <a:schemeClr val="dk1"/>
              </a:solidFill>
              <a:latin typeface="+mj-lt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i="0" u="none" strike="noStrike" cap="none" dirty="0" smtClean="0">
              <a:solidFill>
                <a:schemeClr val="dk1"/>
              </a:solidFill>
              <a:latin typeface="+mj-lt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214826" y="1050079"/>
            <a:ext cx="1257979" cy="76988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SzPts val="1000"/>
            </a:pPr>
            <a:endParaRPr lang="en-US"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SzPts val="1000"/>
            </a:pP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522735" y="1050079"/>
            <a:ext cx="1311332" cy="78730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58590" y="1871656"/>
            <a:ext cx="1194947" cy="763376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10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Scrambled Eggs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Sausage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err="1">
                <a:solidFill>
                  <a:schemeClr val="dk1"/>
                </a:solidFill>
                <a:latin typeface="Arial Rounded MT Bold" panose="020F0704030504030204" pitchFamily="34" charset="0"/>
              </a:rPr>
              <a:t>Tator</a:t>
            </a: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Rounds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209885" y="1870841"/>
            <a:ext cx="1256502" cy="75804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11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Dominos Pizza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430106" y="2705878"/>
            <a:ext cx="1192674" cy="78088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latin typeface="Arial Rounded MT Bold" panose="020F0704030504030204" pitchFamily="34" charset="0"/>
              </a:rPr>
              <a:t>15</a:t>
            </a:r>
            <a:endParaRPr lang="en-US" sz="8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661670" y="2746507"/>
            <a:ext cx="1230288" cy="78088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Arial Rounded MT Bold" panose="020F0704030504030204" pitchFamily="34" charset="0"/>
                <a:sym typeface="Arial"/>
              </a:rPr>
              <a:t>16</a:t>
            </a:r>
            <a:endParaRPr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GF Pizza Pocket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975481" y="2673486"/>
            <a:ext cx="1194355" cy="794506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17</a:t>
            </a: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Arial Rounded MT Bold" panose="020F0704030504030204" pitchFamily="34" charset="0"/>
                <a:sym typeface="Arial"/>
              </a:rPr>
              <a:t>Egg &amp; Cheese Omelet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Sausage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b="0" i="0" u="none" strike="noStrike" cap="none" dirty="0" err="1" smtClean="0">
                <a:solidFill>
                  <a:schemeClr val="dk1"/>
                </a:solidFill>
                <a:latin typeface="Arial Rounded MT Bold" panose="020F0704030504030204" pitchFamily="34" charset="0"/>
                <a:sym typeface="Arial"/>
              </a:rPr>
              <a:t>Tator</a:t>
            </a:r>
            <a:r>
              <a:rPr lang="en-US" sz="800" b="0" i="0" u="none" strike="noStrike" cap="none" dirty="0" smtClean="0">
                <a:solidFill>
                  <a:schemeClr val="dk1"/>
                </a:solidFill>
                <a:latin typeface="Arial Rounded MT Bold" panose="020F0704030504030204" pitchFamily="34" charset="0"/>
                <a:sym typeface="Arial"/>
              </a:rPr>
              <a:t> Rounds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228546" y="2695031"/>
            <a:ext cx="1244260" cy="79173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18</a:t>
            </a: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Grilled Chicken 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GF Bun</a:t>
            </a: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522735" y="2687851"/>
            <a:ext cx="1311332" cy="79723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19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Pasta/Meat Sauce</a:t>
            </a:r>
          </a:p>
          <a:p>
            <a:pPr algn="ct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Sandwich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410514" y="3552912"/>
            <a:ext cx="1189827" cy="79364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22</a:t>
            </a: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</a:t>
            </a: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Tenders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GF Dinner Roll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                      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2699337" y="3582054"/>
            <a:ext cx="1193150" cy="7645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23</a:t>
            </a: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Beef Hot Dog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GF Bun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SzPts val="1000"/>
            </a:pPr>
            <a:r>
              <a:rPr lang="en-US" sz="800" b="1" i="0" u="none" strike="noStrike" cap="none" dirty="0" smtClean="0">
                <a:solidFill>
                  <a:srgbClr val="00B0F0"/>
                </a:solidFill>
                <a:latin typeface="Arial Rounded MT Bold" panose="020F0704030504030204" pitchFamily="34" charset="0"/>
                <a:sym typeface="Arial"/>
              </a:rPr>
              <a:t>Lucky Tray Day!</a:t>
            </a:r>
            <a:endParaRPr sz="800" b="1" i="0" u="none" strike="noStrike" cap="none" dirty="0">
              <a:solidFill>
                <a:srgbClr val="00B0F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3965625" y="4376551"/>
            <a:ext cx="1229633" cy="85173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31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Egg &amp; Cheese Omelet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Sausage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err="1">
                <a:solidFill>
                  <a:schemeClr val="dk1"/>
                </a:solidFill>
                <a:latin typeface="Arial Rounded MT Bold" panose="020F0704030504030204" pitchFamily="34" charset="0"/>
              </a:rPr>
              <a:t>Tator</a:t>
            </a: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Rounds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Giveaway Day!</a:t>
            </a:r>
            <a:endParaRPr lang="en-US" sz="800" b="1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5214826" y="3561818"/>
            <a:ext cx="1261380" cy="760156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25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Dominos Pizza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 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535891" y="3527394"/>
            <a:ext cx="1316064" cy="79133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26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Beef Taco Meat 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Chip</a:t>
            </a:r>
          </a:p>
          <a:p>
            <a:pPr lvl="0" algn="ctr"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423547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r>
              <a:rPr lang="en-US" sz="800" b="1" u="sng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Fruit &amp; Veggie Bar</a:t>
            </a:r>
          </a:p>
          <a:p>
            <a:pPr algn="ctr" fontAlgn="t"/>
            <a:r>
              <a:rPr lang="en-US" sz="800">
                <a:ea typeface="Verdana" panose="020B0604030504040204" pitchFamily="34" charset="0"/>
                <a:cs typeface="Verdana" panose="020B0604030504040204" pitchFamily="34" charset="0"/>
              </a:rPr>
              <a:t>Fresh Apple</a:t>
            </a:r>
          </a:p>
          <a:p>
            <a:pPr algn="ctr" fontAlgn="t"/>
            <a:r>
              <a:rPr lang="en-US" sz="800">
                <a:ea typeface="Verdana" panose="020B0604030504040204" pitchFamily="34" charset="0"/>
                <a:cs typeface="Verdana" panose="020B0604030504040204" pitchFamily="34" charset="0"/>
              </a:rPr>
              <a:t>Pineapple Tidbits</a:t>
            </a:r>
          </a:p>
          <a:p>
            <a:pPr algn="ctr" fontAlgn="t"/>
            <a:r>
              <a:rPr lang="en-US" sz="800">
                <a:ea typeface="Verdana" panose="020B0604030504040204" pitchFamily="34" charset="0"/>
                <a:cs typeface="Verdana" panose="020B0604030504040204" pitchFamily="34" charset="0"/>
              </a:rPr>
              <a:t>Fresh Carrots</a:t>
            </a:r>
          </a:p>
          <a:p>
            <a:pPr algn="ctr" fontAlgn="t"/>
            <a:r>
              <a:rPr lang="en-US" sz="800">
                <a:ea typeface="Verdana" panose="020B0604030504040204" pitchFamily="34" charset="0"/>
                <a:cs typeface="Verdana" panose="020B0604030504040204" pitchFamily="34" charset="0"/>
              </a:rPr>
              <a:t>Sliced Cucumbers</a:t>
            </a:r>
          </a:p>
          <a:p>
            <a:pPr algn="ctr" fontAlgn="t"/>
            <a:r>
              <a:rPr lang="en-US" sz="800">
                <a:ea typeface="Verdana" panose="020B0604030504040204" pitchFamily="34" charset="0"/>
                <a:cs typeface="Verdana" panose="020B0604030504040204" pitchFamily="34" charset="0"/>
              </a:rPr>
              <a:t>Caesar Salad</a:t>
            </a:r>
            <a:endParaRPr lang="en-US" sz="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2728414" y="5249895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US" sz="800" b="1" u="sng" dirty="0" smtClean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endParaRPr lang="en-US" sz="800" b="1" u="sng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endParaRPr lang="en-US" sz="800" b="1" u="sng" dirty="0" smtClean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r>
              <a:rPr lang="en-US" sz="800" b="1" u="sng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Fruit </a:t>
            </a:r>
            <a:r>
              <a:rPr lang="en-US" sz="800" b="1" u="sng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&amp; Veggie Bar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Clementine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Diced Pears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Green Peas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Bell Pepper Strips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Caesar Salad</a:t>
            </a:r>
            <a:endParaRPr lang="en-US" sz="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>
            <p:extLst>
              <p:ext uri="{D42A27DB-BD31-4B8C-83A1-F6EECF244321}">
                <p14:modId xmlns:p14="http://schemas.microsoft.com/office/powerpoint/2010/main" val="2530547296"/>
              </p:ext>
            </p:extLst>
          </p:nvPr>
        </p:nvGraphicFramePr>
        <p:xfrm>
          <a:off x="126081" y="764366"/>
          <a:ext cx="6350125" cy="274330"/>
        </p:xfrm>
        <a:graphic>
          <a:graphicData uri="http://schemas.openxmlformats.org/drawingml/2006/table">
            <a:tbl>
              <a:tblPr firstRow="1" bandRow="1">
                <a:noFill/>
                <a:tableStyleId>{F28E8103-1225-47F6-B6BF-0E2BFF4FF038}</a:tableStyleId>
              </a:tblPr>
              <a:tblGrid>
                <a:gridCol w="12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>
            <p:extLst>
              <p:ext uri="{D42A27DB-BD31-4B8C-83A1-F6EECF244321}">
                <p14:modId xmlns:p14="http://schemas.microsoft.com/office/powerpoint/2010/main" val="1240908810"/>
              </p:ext>
            </p:extLst>
          </p:nvPr>
        </p:nvGraphicFramePr>
        <p:xfrm>
          <a:off x="6476249" y="764366"/>
          <a:ext cx="2594400" cy="274330"/>
        </p:xfrm>
        <a:graphic>
          <a:graphicData uri="http://schemas.openxmlformats.org/drawingml/2006/table">
            <a:tbl>
              <a:tblPr firstRow="1" bandRow="1">
                <a:noFill/>
                <a:tableStyleId>{F28E8103-1225-47F6-B6BF-0E2BFF4FF038}</a:tableStyleId>
              </a:tblPr>
              <a:tblGrid>
                <a:gridCol w="12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356" y="6413314"/>
            <a:ext cx="1499346" cy="2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489074" y="48017"/>
            <a:ext cx="3393600" cy="49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Lake Shore Public Schools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GLUTEN FREE MENU </a:t>
            </a:r>
            <a:r>
              <a:rPr lang="en-US" sz="1600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JANUARY</a:t>
            </a:r>
            <a:r>
              <a:rPr lang="en-US" sz="1600" b="0" i="0" u="none" strike="noStrike" cap="none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0" i="0" u="none" strike="noStrike" cap="none" smtClean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2024</a:t>
            </a:r>
            <a:endParaRPr sz="16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28821" y="6505631"/>
            <a:ext cx="30982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</a:t>
            </a: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an equal opportunity provider. 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14025-B82B-A34D-B6A9-2CB3FC875FC4}"/>
              </a:ext>
            </a:extLst>
          </p:cNvPr>
          <p:cNvSpPr txBox="1"/>
          <p:nvPr/>
        </p:nvSpPr>
        <p:spPr>
          <a:xfrm>
            <a:off x="2400590" y="6316374"/>
            <a:ext cx="429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 meals served with choice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 milk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499" y="5283658"/>
            <a:ext cx="1292467" cy="12924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878" y="2903196"/>
            <a:ext cx="1228796" cy="12287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60" y="284657"/>
            <a:ext cx="1314935" cy="13149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539" y="381697"/>
            <a:ext cx="1280297" cy="128029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41" y="2728300"/>
            <a:ext cx="1437518" cy="14375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51" y="5086228"/>
            <a:ext cx="1298135" cy="1298135"/>
          </a:xfrm>
          <a:prstGeom prst="rect">
            <a:avLst/>
          </a:prstGeom>
        </p:spPr>
      </p:pic>
      <p:sp>
        <p:nvSpPr>
          <p:cNvPr id="57" name="Google Shape;96;p1"/>
          <p:cNvSpPr/>
          <p:nvPr/>
        </p:nvSpPr>
        <p:spPr>
          <a:xfrm>
            <a:off x="5304356" y="526978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r>
              <a:rPr lang="en-US" sz="800" b="1" u="sng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Fruit &amp; Veggie Bar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Banana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Cupped Applesauce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Garbanzo Beans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Sliced Cucumbers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Caesar Salad</a:t>
            </a:r>
          </a:p>
        </p:txBody>
      </p:sp>
      <p:sp>
        <p:nvSpPr>
          <p:cNvPr id="58" name="Google Shape;102;p1"/>
          <p:cNvSpPr/>
          <p:nvPr/>
        </p:nvSpPr>
        <p:spPr>
          <a:xfrm>
            <a:off x="4007205" y="526888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r>
              <a:rPr lang="en-US" sz="800" b="1" u="sng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Fruit &amp; Veggie Bar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Grapes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Frozen Peaches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Carrots</a:t>
            </a:r>
          </a:p>
          <a:p>
            <a:pPr algn="ctr" fontAlgn="t"/>
            <a:r>
              <a:rPr lang="en-US" sz="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FreshTomatoes</a:t>
            </a:r>
            <a:endParaRPr lang="en-US" sz="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Caesar Salad</a:t>
            </a:r>
          </a:p>
        </p:txBody>
      </p:sp>
      <p:sp>
        <p:nvSpPr>
          <p:cNvPr id="59" name="Google Shape;90;p1"/>
          <p:cNvSpPr/>
          <p:nvPr/>
        </p:nvSpPr>
        <p:spPr>
          <a:xfrm>
            <a:off x="6610226" y="5258941"/>
            <a:ext cx="1241729" cy="98284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r>
              <a:rPr lang="en-US" sz="800" b="1" u="sng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Fruit &amp; Veggie Bar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Pear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Mixed Fruit Cup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Cauliflower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Broccoli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Caesar Salad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630" y="6383034"/>
            <a:ext cx="232326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Verdana" panose="020B0604030504040204" pitchFamily="34" charset="0"/>
              </a:rPr>
              <a:t>Due to product availability, menu is subject to change without notice</a:t>
            </a:r>
            <a:r>
              <a:rPr lang="en-US" sz="800" dirty="0"/>
              <a:t> </a:t>
            </a:r>
          </a:p>
        </p:txBody>
      </p:sp>
      <p:sp>
        <p:nvSpPr>
          <p:cNvPr id="46" name="Google Shape;100;p1"/>
          <p:cNvSpPr/>
          <p:nvPr/>
        </p:nvSpPr>
        <p:spPr>
          <a:xfrm>
            <a:off x="1400763" y="1870842"/>
            <a:ext cx="1223791" cy="76419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latin typeface="Arial Rounded MT Bold" panose="020F0704030504030204" pitchFamily="34" charset="0"/>
              </a:rPr>
              <a:t>8</a:t>
            </a: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 smtClean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5" name="Picture 12" descr="jobs.dominos.com/images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0" y="3925646"/>
            <a:ext cx="359904" cy="3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appy Halloween Clip Art PNG | Halloween logo, Halloween clips, Halloween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8" descr="Halloween Frankenstein Vector Illustration Happy Frankenstein Day  Illustration For Kids Card Halloween Print Stock Illustration - Download  Image Now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Google Shape;115;p1"/>
          <p:cNvSpPr/>
          <p:nvPr/>
        </p:nvSpPr>
        <p:spPr>
          <a:xfrm>
            <a:off x="2728414" y="524884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US" sz="800" b="1" u="sng" dirty="0" smtClean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endParaRPr lang="en-US" sz="800" b="1" u="sng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endParaRPr lang="en-US" sz="800" b="1" u="sng" dirty="0" smtClean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t"/>
            <a:r>
              <a:rPr lang="en-US" sz="800" b="1" u="sng" dirty="0" smtClean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Fruit </a:t>
            </a:r>
            <a:r>
              <a:rPr lang="en-US" sz="800" b="1" u="sng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&amp; Veggie Bar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Fresh Clementine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Diced Pears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Green Peas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Bell Pepper Strips</a:t>
            </a:r>
          </a:p>
          <a:p>
            <a:pPr algn="ctr" fontAlgn="t"/>
            <a:r>
              <a:rPr lang="en-US" sz="800" dirty="0">
                <a:ea typeface="Verdana" panose="020B0604030504040204" pitchFamily="34" charset="0"/>
                <a:cs typeface="Verdana" panose="020B0604030504040204" pitchFamily="34" charset="0"/>
              </a:rPr>
              <a:t>Caesar Salad</a:t>
            </a:r>
            <a:endParaRPr lang="en-US" sz="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65" name="Google Shape;87;p1"/>
          <p:cNvSpPr/>
          <p:nvPr/>
        </p:nvSpPr>
        <p:spPr>
          <a:xfrm>
            <a:off x="2713802" y="1880142"/>
            <a:ext cx="1178686" cy="75489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9</a:t>
            </a:r>
          </a:p>
          <a:p>
            <a:pPr lvl="0" algn="ct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Cheeseburger 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</a:t>
            </a: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Bun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 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4" name="Google Shape;100;p1"/>
          <p:cNvSpPr/>
          <p:nvPr/>
        </p:nvSpPr>
        <p:spPr>
          <a:xfrm>
            <a:off x="1430106" y="4412701"/>
            <a:ext cx="1205441" cy="79847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29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Tenders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Dinner </a:t>
            </a: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Roll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6" name="Google Shape;87;p1"/>
          <p:cNvSpPr/>
          <p:nvPr/>
        </p:nvSpPr>
        <p:spPr>
          <a:xfrm>
            <a:off x="2679283" y="4397113"/>
            <a:ext cx="1286342" cy="81907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30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Grilled Chicken 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GF </a:t>
            </a: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Bun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7" name="Google Shape;102;p1"/>
          <p:cNvSpPr/>
          <p:nvPr/>
        </p:nvSpPr>
        <p:spPr>
          <a:xfrm>
            <a:off x="3965625" y="3567537"/>
            <a:ext cx="1195124" cy="75119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Arial Rounded MT Bold" panose="020F0704030504030204" pitchFamily="34" charset="0"/>
                <a:sym typeface="Arial"/>
              </a:rPr>
              <a:t>24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Scrambled Eggs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Sausage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800" dirty="0" err="1">
                <a:solidFill>
                  <a:schemeClr val="dk1"/>
                </a:solidFill>
                <a:latin typeface="Arial Rounded MT Bold" panose="020F0704030504030204" pitchFamily="34" charset="0"/>
              </a:rPr>
              <a:t>Tator</a:t>
            </a: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 Rounds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8" name="Google Shape;103;p1"/>
          <p:cNvSpPr/>
          <p:nvPr/>
        </p:nvSpPr>
        <p:spPr>
          <a:xfrm>
            <a:off x="5260470" y="4388120"/>
            <a:ext cx="1255886" cy="79271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Feb -1 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Cheeseburger 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Bun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9" name="Google Shape;104;p1"/>
          <p:cNvSpPr/>
          <p:nvPr/>
        </p:nvSpPr>
        <p:spPr>
          <a:xfrm>
            <a:off x="6573833" y="4372757"/>
            <a:ext cx="1278122" cy="843426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Feb-2</a:t>
            </a: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Grilled Cheese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Frozen Sidekick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 smtClean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4" name="Google Shape;100;p1"/>
          <p:cNvSpPr/>
          <p:nvPr/>
        </p:nvSpPr>
        <p:spPr>
          <a:xfrm>
            <a:off x="1414456" y="1059419"/>
            <a:ext cx="1223791" cy="76419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 smtClean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>
              <a:solidFill>
                <a:schemeClr val="dk1"/>
              </a:solidFill>
              <a:latin typeface="Arial Rounded MT Bold" panose="020F0704030504030204" pitchFamily="34" charset="0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" name="AutoShape 20" descr="Free Fall Leaves Clip Art, Download Free Fall Leaves Clip Art png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Google Shape;111;p1"/>
          <p:cNvSpPr/>
          <p:nvPr/>
        </p:nvSpPr>
        <p:spPr>
          <a:xfrm>
            <a:off x="6518195" y="1879697"/>
            <a:ext cx="1316064" cy="79133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12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Beef Taco Meat 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  <a:latin typeface="Arial Rounded MT Bold" panose="020F0704030504030204" pitchFamily="34" charset="0"/>
              </a:rPr>
              <a:t>GF Chip</a:t>
            </a:r>
          </a:p>
          <a:p>
            <a:pPr lvl="0" algn="ctr"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55" y="2324638"/>
            <a:ext cx="733909" cy="26622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36" y="3998878"/>
            <a:ext cx="733909" cy="26622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30" y="3150223"/>
            <a:ext cx="733909" cy="26622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74" y="4915570"/>
            <a:ext cx="733909" cy="266229"/>
          </a:xfrm>
          <a:prstGeom prst="rect">
            <a:avLst/>
          </a:prstGeom>
        </p:spPr>
      </p:pic>
      <p:pic>
        <p:nvPicPr>
          <p:cNvPr id="76" name="Picture 12" descr="jobs.dominos.com/images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64" y="2255005"/>
            <a:ext cx="359904" cy="3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alendar WeekView - Montville Public School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23" y="2061537"/>
            <a:ext cx="840903" cy="5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Hartford Celebrates Martin Luther King Jr. - University of  Hartfo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22" y="2923800"/>
            <a:ext cx="851155" cy="5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 Clip Art - Winter Imag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7924"/>
            <a:ext cx="1129467" cy="11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ter Clip Art - Winter Imag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" y="4512980"/>
            <a:ext cx="1300552" cy="8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inter Clip Art - Winter Image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94" y="1127256"/>
            <a:ext cx="1436299" cy="6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598953" y="1141705"/>
            <a:ext cx="197539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meals served with Extra </a:t>
            </a:r>
            <a:r>
              <a:rPr lang="en-US" dirty="0" err="1" smtClean="0">
                <a:solidFill>
                  <a:schemeClr val="tx1"/>
                </a:solidFill>
              </a:rPr>
              <a:t>Extra</a:t>
            </a:r>
            <a:r>
              <a:rPr lang="en-US" dirty="0" smtClean="0">
                <a:solidFill>
                  <a:schemeClr val="tx1"/>
                </a:solidFill>
              </a:rPr>
              <a:t> Bar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4" name="Picture 10" descr="Winter Clip Art - Winter Image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4" y="2958082"/>
            <a:ext cx="981167" cy="10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Snow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3" y="2590867"/>
            <a:ext cx="321175" cy="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Snow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62" y="3527394"/>
            <a:ext cx="321175" cy="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Snow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50" y="5698804"/>
            <a:ext cx="321175" cy="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Snow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56" y="1439005"/>
            <a:ext cx="321175" cy="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Snow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58" y="1117698"/>
            <a:ext cx="321175" cy="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Snow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54" y="5414121"/>
            <a:ext cx="321175" cy="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inter Clip Art - Winter Image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070">
            <a:off x="7978725" y="1762222"/>
            <a:ext cx="1098161" cy="9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ipart kids in snow 10 free Cliparts | Download images on Clipground 20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70" y="4165818"/>
            <a:ext cx="1208321" cy="5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rtwells 2019">
      <a:dk1>
        <a:srgbClr val="000000"/>
      </a:dk1>
      <a:lt1>
        <a:sysClr val="window" lastClr="FFFFFF"/>
      </a:lt1>
      <a:dk2>
        <a:srgbClr val="1E355E"/>
      </a:dk2>
      <a:lt2>
        <a:srgbClr val="E7E6E6"/>
      </a:lt2>
      <a:accent1>
        <a:srgbClr val="F5333F"/>
      </a:accent1>
      <a:accent2>
        <a:srgbClr val="E1C843"/>
      </a:accent2>
      <a:accent3>
        <a:srgbClr val="3F97B5"/>
      </a:accent3>
      <a:accent4>
        <a:srgbClr val="EB9BAD"/>
      </a:accent4>
      <a:accent5>
        <a:srgbClr val="3EBDAD"/>
      </a:accent5>
      <a:accent6>
        <a:srgbClr val="EF7623"/>
      </a:accent6>
      <a:hlink>
        <a:srgbClr val="1E355E"/>
      </a:hlink>
      <a:folHlink>
        <a:srgbClr val="3EBD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3FC2098E37A45B8B7E81D81572276" ma:contentTypeVersion="2" ma:contentTypeDescription="Create a new document." ma:contentTypeScope="" ma:versionID="4fbc91598e1adb7f35e551814c79bfaf">
  <xsd:schema xmlns:xsd="http://www.w3.org/2001/XMLSchema" xmlns:xs="http://www.w3.org/2001/XMLSchema" xmlns:p="http://schemas.microsoft.com/office/2006/metadata/properties" xmlns:ns1="http://schemas.microsoft.com/sharepoint/v3" xmlns:ns2="69967df0-3986-48b8-959b-c05c940d34f2" xmlns:ns3="787d9288-0bf0-4776-baeb-6f822f4583db" targetNamespace="http://schemas.microsoft.com/office/2006/metadata/properties" ma:root="true" ma:fieldsID="9669f5be1a7a9f418a81a9b4dba91696" ns1:_="" ns2:_="" ns3:_="">
    <xsd:import namespace="http://schemas.microsoft.com/sharepoint/v3"/>
    <xsd:import namespace="69967df0-3986-48b8-959b-c05c940d34f2"/>
    <xsd:import namespace="787d9288-0bf0-4776-baeb-6f822f4583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Last_x0020_Reviewe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67df0-3986-48b8-959b-c05c940d34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d9288-0bf0-4776-baeb-6f822f4583db" elementFormDefault="qualified">
    <xsd:import namespace="http://schemas.microsoft.com/office/2006/documentManagement/types"/>
    <xsd:import namespace="http://schemas.microsoft.com/office/infopath/2007/PartnerControls"/>
    <xsd:element name="Last_x0020_Reviewed_x0020_Date" ma:index="11" nillable="true" ma:displayName="Last Reviewed Date" ma:format="DateOnly" ma:internalName="Last_x0020_Reviewed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_x0020_Reviewed_x0020_Date xmlns="787d9288-0bf0-4776-baeb-6f822f4583db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98C2D8-0821-48AF-857B-CBB1CC1364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91A278-7B1E-456E-97E9-4A3A2B394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967df0-3986-48b8-959b-c05c940d34f2"/>
    <ds:schemaRef ds:uri="787d9288-0bf0-4776-baeb-6f822f458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38BFC2-86DF-446B-BCCE-817CD53F4AFE}">
  <ds:schemaRefs>
    <ds:schemaRef ds:uri="787d9288-0bf0-4776-baeb-6f822f4583db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69967df0-3986-48b8-959b-c05c940d34f2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247</Words>
  <Application>Microsoft Office PowerPoint</Application>
  <PresentationFormat>On-screen Show (4:3)</PresentationFormat>
  <Paragraphs>189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Rounded MT Bold</vt:lpstr>
      <vt:lpstr>Lato</vt:lpstr>
      <vt:lpstr>Calibri</vt:lpstr>
      <vt:lpstr>Arial</vt:lpstr>
      <vt:lpstr>Arial Narrow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Schumaker</dc:creator>
  <cp:lastModifiedBy>Christina Morris</cp:lastModifiedBy>
  <cp:revision>66</cp:revision>
  <cp:lastPrinted>2024-01-09T16:33:18Z</cp:lastPrinted>
  <dcterms:modified xsi:type="dcterms:W3CDTF">2024-01-10T16:25:20Z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0x010100B9E3FC2098E37A45B8B7E81D81572276</vt:lpwstr>
  </property>
</Properties>
</file>